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1" r:id="rId3"/>
    <p:sldId id="257" r:id="rId4"/>
    <p:sldId id="258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4" autoAdjust="0"/>
    <p:restoredTop sz="94660"/>
  </p:normalViewPr>
  <p:slideViewPr>
    <p:cSldViewPr>
      <p:cViewPr varScale="1">
        <p:scale>
          <a:sx n="73" d="100"/>
          <a:sy n="73" d="100"/>
        </p:scale>
        <p:origin x="-1122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226F57-D411-456A-94C6-CCD626248929}" type="datetimeFigureOut">
              <a:rPr lang="en-IN" smtClean="0"/>
              <a:t>27-03-2021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6E641-249A-45BF-A1A9-E5B39DF084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6808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6E641-249A-45BF-A1A9-E5B39DF08449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4849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457200" y="76200"/>
            <a:ext cx="9525000" cy="6705600"/>
            <a:chOff x="-457200" y="76200"/>
            <a:chExt cx="9525000" cy="6705600"/>
          </a:xfrm>
        </p:grpSpPr>
        <p:pic>
          <p:nvPicPr>
            <p:cNvPr id="8" name="The Miraculous Rush 2.mp3">
              <a:hlinkClick r:id="" action="ppaction://media"/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/>
            <a:stretch>
              <a:fillRect/>
            </a:stretch>
          </p:blipFill>
          <p:spPr>
            <a:xfrm>
              <a:off x="4251960" y="5515037"/>
              <a:ext cx="609600" cy="6096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grpSp>
          <p:nvGrpSpPr>
            <p:cNvPr id="11" name="Group 10"/>
            <p:cNvGrpSpPr/>
            <p:nvPr/>
          </p:nvGrpSpPr>
          <p:grpSpPr>
            <a:xfrm>
              <a:off x="-457200" y="76200"/>
              <a:ext cx="9525000" cy="6705600"/>
              <a:chOff x="-533400" y="1423850"/>
              <a:chExt cx="9677400" cy="3892733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0762" b="22476"/>
              <a:stretch/>
            </p:blipFill>
            <p:spPr>
              <a:xfrm>
                <a:off x="0" y="1423850"/>
                <a:ext cx="9144000" cy="3892733"/>
              </a:xfrm>
              <a:prstGeom prst="rect">
                <a:avLst/>
              </a:prstGeom>
              <a:ln w="127000" cap="sq">
                <a:solidFill>
                  <a:srgbClr val="000000"/>
                </a:solidFill>
                <a:miter lim="800000"/>
              </a:ln>
              <a:effectLst>
                <a:outerShdw blurRad="57150" dist="50800" dir="2700000" algn="tl" rotWithShape="0">
                  <a:srgbClr val="000000">
                    <a:alpha val="40000"/>
                  </a:srgbClr>
                </a:outerShdw>
              </a:effectLst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533400" y="2135246"/>
                <a:ext cx="2514600" cy="2968508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15117" y="2209800"/>
                <a:ext cx="1528883" cy="2819400"/>
              </a:xfrm>
              <a:prstGeom prst="rect">
                <a:avLst/>
              </a:prstGeom>
            </p:spPr>
          </p:pic>
        </p:grpSp>
        <p:sp>
          <p:nvSpPr>
            <p:cNvPr id="9" name="TextBox 8"/>
            <p:cNvSpPr txBox="1"/>
            <p:nvPr/>
          </p:nvSpPr>
          <p:spPr>
            <a:xfrm>
              <a:off x="2510400" y="2274838"/>
              <a:ext cx="4114800" cy="2308324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001">
              <a:schemeClr val="dk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4800" b="1" u="sng" dirty="0" smtClean="0">
                  <a:solidFill>
                    <a:srgbClr val="FF0000"/>
                  </a:solidFill>
                  <a:latin typeface="Algerian" panose="04020705040A02060702" pitchFamily="82" charset="0"/>
                </a:rPr>
                <a:t>The</a:t>
              </a:r>
            </a:p>
            <a:p>
              <a:pPr algn="ctr"/>
              <a:r>
                <a:rPr lang="en-US" sz="4800" b="1" u="sng" dirty="0" smtClean="0">
                  <a:solidFill>
                    <a:srgbClr val="FF0000"/>
                  </a:solidFill>
                  <a:latin typeface="Algerian" panose="04020705040A02060702" pitchFamily="82" charset="0"/>
                </a:rPr>
                <a:t>Miraculous</a:t>
              </a:r>
            </a:p>
            <a:p>
              <a:pPr algn="ctr"/>
              <a:r>
                <a:rPr lang="en-US" sz="4800" b="1" u="sng" dirty="0" smtClean="0">
                  <a:solidFill>
                    <a:srgbClr val="FF0000"/>
                  </a:solidFill>
                  <a:latin typeface="Algerian" panose="04020705040A02060702" pitchFamily="82" charset="0"/>
                </a:rPr>
                <a:t>rush</a:t>
              </a:r>
              <a:endParaRPr lang="en-IN" sz="4800" b="1" u="sng" dirty="0">
                <a:solidFill>
                  <a:srgbClr val="FF0000"/>
                </a:solidFill>
                <a:latin typeface="Algerian" panose="04020705040A020607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497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1"/>
            <a:ext cx="9144000" cy="6858000"/>
            <a:chOff x="0" y="-1"/>
            <a:chExt cx="9144000" cy="6858000"/>
          </a:xfrm>
        </p:grpSpPr>
        <p:pic>
          <p:nvPicPr>
            <p:cNvPr id="3" name="Picture 3" descr="C:\Users\Lenovo\Desktop\Choose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91440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C:\Users\Lenovo\Desktop\Cat Noir choos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7131" y="1449705"/>
              <a:ext cx="1714500" cy="42606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5" descr="C:\Users\Lenovo\Desktop\Ladybug choose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78731" y="1453519"/>
              <a:ext cx="1981200" cy="4267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2521131" y="609600"/>
              <a:ext cx="4267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2400" b="1" u="sng" dirty="0">
                <a:solidFill>
                  <a:srgbClr val="FF0066"/>
                </a:solidFill>
                <a:latin typeface="Algerian" panose="04020705040A02060702" pitchFamily="82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467100" y="2828835"/>
              <a:ext cx="2209800" cy="1200329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u="sng" dirty="0" smtClean="0">
                  <a:solidFill>
                    <a:srgbClr val="FF0000"/>
                  </a:solidFill>
                  <a:latin typeface="Algerian" panose="04020705040A02060702" pitchFamily="82" charset="0"/>
                </a:rPr>
                <a:t>The</a:t>
              </a:r>
            </a:p>
            <a:p>
              <a:pPr algn="ctr"/>
              <a:r>
                <a:rPr lang="en-US" sz="2400" b="1" u="sng" dirty="0" smtClean="0">
                  <a:solidFill>
                    <a:srgbClr val="FF0000"/>
                  </a:solidFill>
                  <a:latin typeface="Algerian" panose="04020705040A02060702" pitchFamily="82" charset="0"/>
                </a:rPr>
                <a:t>Miraculous</a:t>
              </a:r>
            </a:p>
            <a:p>
              <a:pPr algn="ctr"/>
              <a:r>
                <a:rPr lang="en-US" sz="2400" b="1" u="sng" dirty="0" smtClean="0">
                  <a:solidFill>
                    <a:srgbClr val="FF0000"/>
                  </a:solidFill>
                  <a:latin typeface="Algerian" panose="04020705040A02060702" pitchFamily="82" charset="0"/>
                </a:rPr>
                <a:t>rush</a:t>
              </a:r>
              <a:endParaRPr lang="en-IN" sz="2400" b="1" u="sng" dirty="0">
                <a:solidFill>
                  <a:srgbClr val="FF0000"/>
                </a:solidFill>
                <a:latin typeface="Algerian" panose="04020705040A02060702" pitchFamily="8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81891" y="5867400"/>
              <a:ext cx="1380309" cy="40011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FF0000"/>
                  </a:solidFill>
                  <a:latin typeface="Algerian" panose="04020705040A02060702" pitchFamily="82" charset="0"/>
                </a:rPr>
                <a:t>Cat noir</a:t>
              </a:r>
              <a:endParaRPr lang="en-IN" sz="2000" b="1" dirty="0">
                <a:solidFill>
                  <a:srgbClr val="FF0000"/>
                </a:solidFill>
                <a:latin typeface="Algerian" panose="04020705040A02060702" pitchFamily="82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88331" y="5867400"/>
              <a:ext cx="1380309" cy="40011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FF0000"/>
                  </a:solidFill>
                  <a:latin typeface="Algerian" panose="04020705040A02060702" pitchFamily="82" charset="0"/>
                </a:rPr>
                <a:t>Ladybug</a:t>
              </a:r>
              <a:endParaRPr lang="en-IN" sz="2000" b="1" dirty="0">
                <a:solidFill>
                  <a:srgbClr val="FF0000"/>
                </a:solidFill>
                <a:latin typeface="Algerian" panose="04020705040A02060702" pitchFamily="82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938053" y="609600"/>
              <a:ext cx="3433355" cy="40011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FF0000"/>
                  </a:solidFill>
                  <a:latin typeface="Algerian" panose="04020705040A02060702" pitchFamily="82" charset="0"/>
                </a:rPr>
                <a:t>Choose your character</a:t>
              </a:r>
              <a:endParaRPr lang="en-IN" sz="2000" b="1" dirty="0">
                <a:solidFill>
                  <a:srgbClr val="FF0000"/>
                </a:solidFill>
                <a:latin typeface="Algerian" panose="04020705040A020607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998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228601" y="0"/>
            <a:ext cx="9372601" cy="6857999"/>
            <a:chOff x="-205607" y="-52319"/>
            <a:chExt cx="9372601" cy="6857999"/>
          </a:xfrm>
        </p:grpSpPr>
        <p:pic>
          <p:nvPicPr>
            <p:cNvPr id="2050" name="Picture 2" descr="C:\Users\Lenovo\Desktop\Background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994" y="-52319"/>
              <a:ext cx="9144000" cy="68579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 descr="C:\Users\Lenovo\Desktop\Cat Noir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05607" y="3224281"/>
              <a:ext cx="2500313" cy="31960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4420822" y="109032"/>
              <a:ext cx="472439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FF0000"/>
                  </a:solidFill>
                  <a:latin typeface="David" panose="020E0502060401010101" pitchFamily="34" charset="-79"/>
                  <a:cs typeface="David" panose="020E0502060401010101" pitchFamily="34" charset="-79"/>
                </a:rPr>
                <a:t>Deaths:  1          Life: 3      Power Ups: 2 </a:t>
              </a:r>
              <a:endParaRPr lang="en-IN" sz="2000" b="1" dirty="0">
                <a:solidFill>
                  <a:srgbClr val="FF0000"/>
                </a:solidFill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pic>
          <p:nvPicPr>
            <p:cNvPr id="2052" name="Picture 4" descr="C:\Users\Lenovo\Desktop\Akuma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4822304"/>
              <a:ext cx="485775" cy="471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3" name="Picture 5" descr="C:\Users\Lenovo\Desktop\Camembert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20987" y="5547291"/>
              <a:ext cx="709612" cy="609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175393" y="309087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374845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76201" y="-6470"/>
            <a:ext cx="9220201" cy="6857999"/>
            <a:chOff x="-76201" y="-6469"/>
            <a:chExt cx="9220201" cy="6857999"/>
          </a:xfrm>
        </p:grpSpPr>
        <p:pic>
          <p:nvPicPr>
            <p:cNvPr id="2" name="Picture 2" descr="C:\Users\Lenovo\Desktop\Background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6469"/>
              <a:ext cx="9144000" cy="68579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/>
            <p:cNvSpPr/>
            <p:nvPr/>
          </p:nvSpPr>
          <p:spPr>
            <a:xfrm>
              <a:off x="5163423" y="-6469"/>
              <a:ext cx="398057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David" panose="020E0502060401010101" pitchFamily="34" charset="-79"/>
                  <a:cs typeface="David" panose="020E0502060401010101" pitchFamily="34" charset="-79"/>
                </a:rPr>
                <a:t>Deaths:  1          Life: 3      Power Ups: 2 </a:t>
              </a:r>
              <a:endParaRPr lang="en-IN" b="1" dirty="0">
                <a:solidFill>
                  <a:srgbClr val="FF0000"/>
                </a:solidFill>
                <a:latin typeface="David" panose="020E0502060401010101" pitchFamily="34" charset="-79"/>
                <a:cs typeface="David" panose="020E0502060401010101" pitchFamily="34" charset="-79"/>
              </a:endParaRPr>
            </a:p>
          </p:txBody>
        </p:sp>
        <p:pic>
          <p:nvPicPr>
            <p:cNvPr id="4" name="Picture 4" descr="C:\Users\Lenovo\Desktop\Akuma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4565" y="4996669"/>
              <a:ext cx="485775" cy="471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4" name="Picture 2" descr="C:\Users\Lenovo\Desktop\Ladybug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76201" y="3117730"/>
              <a:ext cx="1447800" cy="33429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5" name="Picture 3" descr="C:\Users\Lenovo\Desktop\Cookie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9999" y="5334000"/>
              <a:ext cx="514350" cy="733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24989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" y="0"/>
            <a:ext cx="9144000" cy="6858000"/>
            <a:chOff x="1" y="0"/>
            <a:chExt cx="9144000" cy="6858000"/>
          </a:xfrm>
        </p:grpSpPr>
        <p:pic>
          <p:nvPicPr>
            <p:cNvPr id="4098" name="Picture 2" descr="C:\Users\Lenovo\Desktop\Lost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0"/>
              <a:ext cx="91440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304800" y="914400"/>
              <a:ext cx="3581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0000"/>
                  </a:solidFill>
                  <a:latin typeface="Algerian" panose="04020705040A02060702" pitchFamily="82" charset="0"/>
                </a:rPr>
                <a:t>Press space for restarting the game</a:t>
              </a:r>
              <a:endParaRPr lang="en-IN" b="1" dirty="0">
                <a:solidFill>
                  <a:srgbClr val="FF0000"/>
                </a:solidFill>
                <a:latin typeface="Algerian" panose="04020705040A020607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91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300">
        <p:circle/>
      </p:transition>
    </mc:Choice>
    <mc:Fallback xmlns="">
      <p:transition spd="slow" advClick="0" advTm="3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39</Words>
  <Application>Microsoft Office PowerPoint</Application>
  <PresentationFormat>On-screen Show (4:3)</PresentationFormat>
  <Paragraphs>13</Paragraphs>
  <Slides>5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16</cp:revision>
  <dcterms:created xsi:type="dcterms:W3CDTF">2006-08-16T00:00:00Z</dcterms:created>
  <dcterms:modified xsi:type="dcterms:W3CDTF">2021-03-27T08:15:15Z</dcterms:modified>
</cp:coreProperties>
</file>

<file path=docProps/thumbnail.jpeg>
</file>